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481"/>
    <a:srgbClr val="BFB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4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AEC95-FCB0-4565-9526-61EDE5B2C667}" type="datetimeFigureOut">
              <a:rPr lang="es-ES" smtClean="0"/>
              <a:t>1/2/21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DB521-356D-4463-88C9-77A9E94BA6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836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https://www.campogalego.es/hay-que-pensar-muy-bien-donde-se-planta-eucalipto-para-no-generar-un-problema-ambiental-grande/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149FF3-6662-4B39-A6BD-03EAFFA621ED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934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https://www.campogalego.es/hay-que-pensar-muy-bien-donde-se-planta-eucalipto-para-no-generar-un-problema-ambiental-grande/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149FF3-6662-4B39-A6BD-03EAFFA621ED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114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A7147F-B4A9-FA43-8D89-E4394D809A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89ADFA-F7BF-7144-A9CC-F439AA492D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E766FE-71FC-4944-BF0E-56D9625B8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FA1D6-89F5-564C-9A58-BFB01863BD1C}" type="datetimeFigureOut">
              <a:rPr lang="es-ES" smtClean="0"/>
              <a:t>1/2/21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C2ED8E-0D7B-7A4E-AA81-1E802E5E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6DC5D6-7A02-244E-A6E1-6F5A7FF8E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DB79-26FD-8245-BF08-5F19BC0356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471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D776E-610E-D440-8DC4-891C569A6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AC0D98-651F-D144-BEBA-D8BA0CDA0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50196A-1330-004D-BC2B-3C8861527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FA1D6-89F5-564C-9A58-BFB01863BD1C}" type="datetimeFigureOut">
              <a:rPr lang="es-ES" smtClean="0"/>
              <a:t>1/2/21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E589A6-0002-3640-8925-01B5A8EB1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CF2EC7-13CE-214A-B281-FD263580A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DB79-26FD-8245-BF08-5F19BC0356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977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CCD46-9825-FC41-96A4-04F40027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C62FD9-8C16-F240-9FC4-93A77D3F8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939601-EECA-2E42-8855-A3FCB7A20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FA1D6-89F5-564C-9A58-BFB01863BD1C}" type="datetimeFigureOut">
              <a:rPr lang="es-ES" smtClean="0"/>
              <a:t>1/2/21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BF1CF7-3F20-934E-BDE6-556A804EC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3581AC-67A7-F64C-BCAD-C93A50220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DB79-26FD-8245-BF08-5F19BC0356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1684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8E129-B978-514D-82DD-1F9A2232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315E86-600C-A947-9697-6B60FBC96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A6E83A-AB21-674C-8A20-EBE175C4B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888D95-627D-E040-B034-57E8020E1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FA1D6-89F5-564C-9A58-BFB01863BD1C}" type="datetimeFigureOut">
              <a:rPr lang="es-ES" smtClean="0"/>
              <a:t>1/2/21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98BD29-D5E5-2B48-8D58-B114B6B0C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07E934-9427-F34C-ADD4-A1C360BCF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DB79-26FD-8245-BF08-5F19BC0356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4543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C8ECB0-1AEA-4B49-BA93-4FC9D0FE3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30B685-4A76-B943-9929-9BBD14FA3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3E63DC-00F3-5542-A5DF-338F065F2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0E7EB6F-C363-7744-81E0-DA2E08FB44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67630AC-D61C-C34A-A1AE-B2ED8236B2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FEADA29-FF91-9841-9FEC-AC99560F1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FA1D6-89F5-564C-9A58-BFB01863BD1C}" type="datetimeFigureOut">
              <a:rPr lang="es-ES" smtClean="0"/>
              <a:t>1/2/21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9ABB1C1-D6C6-1F4E-92B0-FD68BEAA8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8A3F0BD-3462-8D48-923B-D361CFEC0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DB79-26FD-8245-BF08-5F19BC0356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60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A3F6E7-CC08-EA4D-BBC4-8C77E989D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7FECC7-5CAA-5242-9373-632608AE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FA1D6-89F5-564C-9A58-BFB01863BD1C}" type="datetimeFigureOut">
              <a:rPr lang="es-ES" smtClean="0"/>
              <a:t>1/2/21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6A7B38-EE59-FE42-8D55-AFE882473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1557A61-3DB2-344C-915D-953FE068A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DB79-26FD-8245-BF08-5F19BC0356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2430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E981B4C-ED63-944D-8873-972E2E662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FA1D6-89F5-564C-9A58-BFB01863BD1C}" type="datetimeFigureOut">
              <a:rPr lang="es-ES" smtClean="0"/>
              <a:t>1/2/21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5D3ACFF-8B60-1B48-80B5-06E886C0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416529A-77D1-124F-8AC0-B9191D215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DB79-26FD-8245-BF08-5F19BC0356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8794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06D4E2-1928-D44C-AB04-B2906F31A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7743C0-69E8-234F-974B-9E1A90446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FD2E8F1-EDD3-9C42-B0FB-18561BF914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FF4306-8EA3-454A-9F8E-17055CAA2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FA1D6-89F5-564C-9A58-BFB01863BD1C}" type="datetimeFigureOut">
              <a:rPr lang="es-ES" smtClean="0"/>
              <a:t>1/2/21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C9E479-00F3-B24A-84F2-F0A05C675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8189F7-116B-5A4F-82CC-5CAF0311C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DB79-26FD-8245-BF08-5F19BC0356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55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F4BCF0-2559-CC4B-89F9-AA2735E0D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E5D18D3-5AA8-E149-8567-43FD218E76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DCA0A57-6F5D-B947-B608-71A0DEB985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1B443D-7469-8B49-967C-DC0976CF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FA1D6-89F5-564C-9A58-BFB01863BD1C}" type="datetimeFigureOut">
              <a:rPr lang="es-ES" smtClean="0"/>
              <a:t>1/2/21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DD3E59-4035-3C4E-A869-530D7A2AD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E7047C-60FA-AB48-B747-41A54C910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DB79-26FD-8245-BF08-5F19BC0356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1372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A02B35-E8EA-3A44-8F05-C7A05E7B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983CB7-2B6D-FB40-BDB7-FD8F15A81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61C875-994F-E74A-8173-41F260989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FA1D6-89F5-564C-9A58-BFB01863BD1C}" type="datetimeFigureOut">
              <a:rPr lang="es-ES" smtClean="0"/>
              <a:t>1/2/21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A7B5DE-3153-DA48-975C-B8CE1D485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3839A6-0D03-EB44-8160-7ACE7E367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DB79-26FD-8245-BF08-5F19BC0356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4400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C58715-26EE-7B46-BA40-13BE27D28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C9345F3-9946-BB43-8BA6-17FAD1C06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7BF755-A896-CB44-A0AE-7DC424690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FA1D6-89F5-564C-9A58-BFB01863BD1C}" type="datetimeFigureOut">
              <a:rPr lang="es-ES" smtClean="0"/>
              <a:t>1/2/21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F10294-75B8-5F49-BD2A-49291118F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022F0E-157E-0E46-A1FE-3EB11B211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DB79-26FD-8245-BF08-5F19BC0356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403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B3C6075-F1C3-7946-A80B-F4AD94F63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63E858-28E7-2446-9DAA-D619CE5D4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7011CB-E986-BD47-B3EF-639A41A63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FA1D6-89F5-564C-9A58-BFB01863BD1C}" type="datetimeFigureOut">
              <a:rPr lang="es-ES" smtClean="0"/>
              <a:t>1/2/21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4E23DF-6B1B-7142-B415-A88F923AC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E88214-176A-4A42-B75B-D94F6C2A0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2DB79-26FD-8245-BF08-5F19BC0356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9852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nterfaz de usuario gráfica, Texto, Correo electrónico&#10;&#10;Descripción generada automáticamente">
            <a:extLst>
              <a:ext uri="{FF2B5EF4-FFF2-40B4-BE49-F238E27FC236}">
                <a16:creationId xmlns:a16="http://schemas.microsoft.com/office/drawing/2014/main" id="{82E35405-6C95-9D47-A5B8-6425336B5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92B2F94-9ED4-7846-BDD4-E7EC59E4C212}"/>
              </a:ext>
            </a:extLst>
          </p:cNvPr>
          <p:cNvSpPr txBox="1"/>
          <p:nvPr/>
        </p:nvSpPr>
        <p:spPr>
          <a:xfrm>
            <a:off x="1045545" y="1970886"/>
            <a:ext cx="85556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ES" sz="2400" b="1" dirty="0">
                <a:solidFill>
                  <a:srgbClr val="184034"/>
                </a:solidFill>
                <a:latin typeface="Akrobat ExtraBold" pitchFamily="2" charset="77"/>
              </a:rPr>
              <a:t>Comunicación poster</a:t>
            </a:r>
          </a:p>
          <a:p>
            <a:pPr lvl="0">
              <a:defRPr/>
            </a:pPr>
            <a:r>
              <a:rPr lang="es-ES" sz="2800" b="1" dirty="0">
                <a:solidFill>
                  <a:srgbClr val="969481"/>
                </a:solidFill>
                <a:latin typeface="Akrobat ExtraBold" pitchFamily="2" charset="77"/>
              </a:rPr>
              <a:t>Titulo de la presentación</a:t>
            </a:r>
          </a:p>
          <a:p>
            <a:pPr lvl="0">
              <a:defRPr/>
            </a:pPr>
            <a:endParaRPr lang="es-ES" sz="3200" b="1" dirty="0">
              <a:latin typeface="Akrobat ExtraBold" pitchFamily="2" charset="77"/>
            </a:endParaRPr>
          </a:p>
          <a:p>
            <a:pPr lvl="0">
              <a:defRPr/>
            </a:pPr>
            <a:r>
              <a:rPr lang="es-ES" sz="2000" b="1" dirty="0">
                <a:solidFill>
                  <a:srgbClr val="184034"/>
                </a:solidFill>
                <a:latin typeface="Akrobat ExtraBold" pitchFamily="2" charset="77"/>
              </a:rPr>
              <a:t>Autores</a:t>
            </a:r>
          </a:p>
          <a:p>
            <a:pPr lvl="0">
              <a:defRPr/>
            </a:pPr>
            <a:endParaRPr lang="es-ES" sz="1600" b="1" dirty="0">
              <a:latin typeface="Akrobat SemiBold" pitchFamily="2" charset="77"/>
            </a:endParaRPr>
          </a:p>
          <a:p>
            <a:pPr lvl="0">
              <a:defRPr/>
            </a:pPr>
            <a:r>
              <a:rPr lang="es-ES" sz="1600" b="1" dirty="0">
                <a:solidFill>
                  <a:srgbClr val="969481"/>
                </a:solidFill>
                <a:latin typeface="Akrobat SemiBold" pitchFamily="2" charset="77"/>
              </a:rPr>
              <a:t>Afiliación</a:t>
            </a:r>
            <a:endParaRPr kumimoji="0" lang="es-ES" sz="1600" b="1" u="none" strike="noStrike" kern="1200" cap="none" spc="0" normalizeH="0" baseline="0" noProof="0" dirty="0">
              <a:ln>
                <a:noFill/>
              </a:ln>
              <a:solidFill>
                <a:srgbClr val="969481"/>
              </a:solidFill>
              <a:effectLst/>
              <a:uLnTx/>
              <a:uFillTx/>
              <a:latin typeface="Akrobat SemiBold" pitchFamily="2" charset="77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C34CDBC-C933-C146-BF90-C72926B6C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928" y="2179982"/>
            <a:ext cx="402466" cy="39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26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53511F78-3C17-0041-A77C-769489FD7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40127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30</Words>
  <Application>Microsoft Macintosh PowerPoint</Application>
  <PresentationFormat>Panorámica</PresentationFormat>
  <Paragraphs>10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Akrobat ExtraBold</vt:lpstr>
      <vt:lpstr>Akrobat SemiBold</vt:lpstr>
      <vt:lpstr>Arial</vt:lpstr>
      <vt:lpstr>Calibri</vt:lpstr>
      <vt:lpstr>Calibri Light</vt:lpstr>
      <vt:lpstr>1_Tema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Robles Ramos, Pedro</dc:creator>
  <cp:lastModifiedBy>Mataix Solera, Jorge</cp:lastModifiedBy>
  <cp:revision>13</cp:revision>
  <dcterms:created xsi:type="dcterms:W3CDTF">2020-10-26T08:26:46Z</dcterms:created>
  <dcterms:modified xsi:type="dcterms:W3CDTF">2021-02-01T10:17:07Z</dcterms:modified>
</cp:coreProperties>
</file>